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2" r:id="rId4"/>
    <p:sldId id="277" r:id="rId5"/>
    <p:sldId id="275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28/07/2022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5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205846" y="6181547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 E2 Je copie efficacement 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13A30FBD-C4AF-49D6-A9EA-AD6842888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F108C2D-52D6-4545-9A00-E6D9D8392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67888"/>
            <a:ext cx="10054701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V   W</a:t>
            </a:r>
          </a:p>
          <a:p>
            <a:pPr marL="0" indent="0">
              <a:lnSpc>
                <a:spcPct val="150000"/>
              </a:lnSpc>
              <a:buNone/>
            </a:pPr>
            <a:endParaRPr lang="fr-FR" sz="2800" dirty="0"/>
          </a:p>
          <a:p>
            <a:pPr>
              <a:lnSpc>
                <a:spcPct val="10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1/ </a:t>
            </a:r>
            <a:r>
              <a:rPr lang="fr-FR" sz="2800" dirty="0" err="1"/>
              <a:t>Copix</a:t>
            </a:r>
            <a:r>
              <a:rPr lang="fr-FR" sz="2800" dirty="0"/>
              <a:t> 8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2800" dirty="0"/>
              <a:t>Repère les groupes de mots qui vont ensemble pour les copier d’un bloc et sépare-les par un trait au crayon.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dirty="0"/>
              <a:t>2/ Ecris dans ton cahier : </a:t>
            </a:r>
            <a:r>
              <a:rPr lang="fr-FR" dirty="0">
                <a:latin typeface="Cursive standard" pitchFamily="2" charset="0"/>
              </a:rPr>
              <a:t>révolution – alliance - représenter</a:t>
            </a:r>
            <a:endParaRPr lang="fr-FR" sz="2800" dirty="0">
              <a:latin typeface="Cursive standard" pitchFamily="2" charset="0"/>
            </a:endParaRPr>
          </a:p>
          <a:p>
            <a:pPr>
              <a:lnSpc>
                <a:spcPct val="100000"/>
              </a:lnSpc>
            </a:pPr>
            <a:endParaRPr lang="fr-FR" dirty="0">
              <a:latin typeface="Cursive standar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 E2 Je copie efficacement 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27A676B-EFBB-4914-91D6-52128B194FF5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Mini-fichier </a:t>
            </a:r>
            <a:r>
              <a:rPr kumimoji="0" lang="fr-FR" sz="4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Copix</a:t>
            </a:r>
            <a:endParaRPr kumimoji="0" lang="fr-FR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5E22567-A3A6-49A9-B8AB-D3A64E4B9F87}"/>
              </a:ext>
            </a:extLst>
          </p:cNvPr>
          <p:cNvSpPr txBox="1"/>
          <p:nvPr/>
        </p:nvSpPr>
        <p:spPr>
          <a:xfrm>
            <a:off x="1850740" y="940424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Fiche 7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E31E037-93AA-48E4-ADE1-6B128267DF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0825" y="1725549"/>
            <a:ext cx="3426477" cy="458893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BE67201-D8E0-42E0-BCE7-B1F0F1EB1F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698" y="1554625"/>
            <a:ext cx="3426477" cy="4759857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B4A27882-DC83-4C9B-8BEE-B4367AB24F1D}"/>
              </a:ext>
            </a:extLst>
          </p:cNvPr>
          <p:cNvSpPr txBox="1"/>
          <p:nvPr/>
        </p:nvSpPr>
        <p:spPr>
          <a:xfrm>
            <a:off x="6609724" y="806990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Fiche 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8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Histoires à gogo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0938D8E-852C-4B30-8872-BC5426CE53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8388" y="258802"/>
            <a:ext cx="2312563" cy="298642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7217D50-B38D-44CA-8B7C-8F79ECD313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31498">
            <a:off x="9360768" y="3458438"/>
            <a:ext cx="861775" cy="119849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AFD6BD1-C195-4061-ACB8-53CF8FDE86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706521">
            <a:off x="10635831" y="3393225"/>
            <a:ext cx="883844" cy="129252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70D5A20-2C62-4F23-96DA-8716E4CD23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9761674" y="4628906"/>
            <a:ext cx="1165991" cy="1648470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DEBE2010-2154-41E9-A177-21F5F6C31706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45522FC-F845-483B-A9EF-1A8A91CE293D}"/>
              </a:ext>
            </a:extLst>
          </p:cNvPr>
          <p:cNvSpPr txBox="1"/>
          <p:nvPr/>
        </p:nvSpPr>
        <p:spPr>
          <a:xfrm>
            <a:off x="691049" y="1461617"/>
            <a:ext cx="7804880" cy="213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F4944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Pioche une carte lieu et 2 autres cartes puis écris une courte histoire avec ces cartes.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4A3EBDE-D9C5-4A9F-8493-7F54E2ACD09A}"/>
              </a:ext>
            </a:extLst>
          </p:cNvPr>
          <p:cNvSpPr txBox="1"/>
          <p:nvPr/>
        </p:nvSpPr>
        <p:spPr>
          <a:xfrm>
            <a:off x="772358" y="4086009"/>
            <a:ext cx="7723571" cy="1491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Pioche une carte lieu et 3 autres cartes puis écris une courte histoire avec ces cartes.</a:t>
            </a:r>
          </a:p>
        </p:txBody>
      </p:sp>
    </p:spTree>
    <p:extLst>
      <p:ext uri="{BB962C8B-B14F-4D97-AF65-F5344CB8AC3E}">
        <p14:creationId xmlns:p14="http://schemas.microsoft.com/office/powerpoint/2010/main" val="3904842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J’enrichis mon histoire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093633"/>
            <a:ext cx="7931224" cy="6396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E5 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Je tiens compte des indications pour améliorer </a:t>
            </a:r>
            <a:r>
              <a:rPr kumimoji="0" lang="fr-FR" sz="16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mes écrits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541664" y="1267888"/>
            <a:ext cx="8646724" cy="222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F4944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Reprends ton texte écrit à partir des cartes « Histoires à gogo ». Complète tes groupes nominaux avec des adjectifs par exemple.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8523A02-2B48-474C-9F30-04081E3BC96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1" t="17770" r="7862" b="14904"/>
          <a:stretch/>
        </p:blipFill>
        <p:spPr bwMode="auto">
          <a:xfrm>
            <a:off x="4771951" y="2937994"/>
            <a:ext cx="2648098" cy="29315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380598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186</Words>
  <Application>Microsoft Office PowerPoint</Application>
  <PresentationFormat>Grand écran</PresentationFormat>
  <Paragraphs>35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Présentation PowerPoint</vt:lpstr>
      <vt:lpstr>Histoires à gogo</vt:lpstr>
      <vt:lpstr>J’enrichis mon histoire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43</cp:revision>
  <dcterms:created xsi:type="dcterms:W3CDTF">2021-07-17T07:25:24Z</dcterms:created>
  <dcterms:modified xsi:type="dcterms:W3CDTF">2022-07-28T21:04:30Z</dcterms:modified>
</cp:coreProperties>
</file>